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6040" cy="566532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1554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2023-11-12T23:23:42Z</dcterms:modified>
  <cp:revision>16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